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69881187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60</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963736774"/>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маусымға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ru-RU"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маусымна</a:t>
            </a:r>
            <a:r>
              <a:rPr lang="kk-KZ" altLang="ru-RU" sz="1200" b="1" dirty="0" smtClean="0">
                <a:latin typeface="Times New Roman" pitchFamily="18" charset="0"/>
                <a:cs typeface="Times New Roman" pitchFamily="18" charset="0"/>
              </a:rPr>
              <a:t>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10 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lvl="0"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күндіз өткінші жаңбыр, найзағай. 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түнде 18-20, күндіз 32-34 </a:t>
            </a:r>
            <a:r>
              <a:rPr lang="kk-KZ" sz="1100" dirty="0" smtClean="0">
                <a:latin typeface="Times New Roman" pitchFamily="18" charset="0"/>
                <a:cs typeface="Times New Roman" pitchFamily="18" charset="0"/>
              </a:rPr>
              <a:t>градус жылы.</a:t>
            </a:r>
            <a:endParaRPr lang="ru-RU" sz="1100" dirty="0" smtClean="0">
              <a:latin typeface="Times New Roman" pitchFamily="18" charset="0"/>
              <a:cs typeface="Times New Roman" pitchFamily="18" charset="0"/>
            </a:endParaRP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11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17-19 градус </a:t>
            </a:r>
            <a:r>
              <a:rPr lang="kk-KZ" sz="1100" dirty="0" smtClean="0">
                <a:latin typeface="Times New Roman" pitchFamily="18" charset="0"/>
                <a:cs typeface="Times New Roman" pitchFamily="18" charset="0"/>
              </a:rPr>
              <a:t>жылы.</a:t>
            </a:r>
            <a:endParaRPr lang="ru-RU" sz="1100" dirty="0">
              <a:latin typeface="Times New Roman" pitchFamily="18" charset="0"/>
              <a:cs typeface="Times New Roman" pitchFamily="18" charset="0"/>
            </a:endParaRPr>
          </a:p>
        </p:txBody>
      </p:sp>
      <p:sp>
        <p:nvSpPr>
          <p:cNvPr id="22" name="TextBox 13"/>
          <p:cNvSpPr txBox="1"/>
          <p:nvPr/>
        </p:nvSpPr>
        <p:spPr>
          <a:xfrm>
            <a:off x="5024438" y="2143116"/>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14330</TotalTime>
  <Words>567</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4205</cp:revision>
  <cp:lastPrinted>2021-07-01T03:56:27Z</cp:lastPrinted>
  <dcterms:created xsi:type="dcterms:W3CDTF">2018-03-27T06:03:00Z</dcterms:created>
  <dcterms:modified xsi:type="dcterms:W3CDTF">2026-06-09T06:52:14Z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